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64" r:id="rId4"/>
    <p:sldId id="258" r:id="rId5"/>
    <p:sldId id="262" r:id="rId6"/>
    <p:sldId id="274" r:id="rId7"/>
    <p:sldId id="269" r:id="rId8"/>
    <p:sldId id="270" r:id="rId9"/>
    <p:sldId id="276" r:id="rId10"/>
    <p:sldId id="265" r:id="rId11"/>
    <p:sldId id="271" r:id="rId12"/>
    <p:sldId id="27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06" y="60"/>
      </p:cViewPr>
      <p:guideLst>
        <p:guide orient="horz" pos="1139"/>
        <p:guide pos="3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83E28-932C-438A-853A-5096D35DAF3F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65ABD8-E543-4BB6-917F-91847BDD98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305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78F7C-3432-41DE-931E-5DF797917F4D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144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915B-4AD8-4C0F-8253-D7C4134D6D5E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765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7CC31-3829-4091-99ED-785009FB2950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3158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5DEA72-5EBD-4C9B-8A0F-F6BC0224D933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09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2E7247-605D-445E-8DFA-27E42B277149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468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5D58E9-C4A6-42B2-97C4-CAEDE5A2F512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0685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3C032D-08FF-4909-B7F9-EF5300559E4E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570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BB9D3F-A45E-4FBC-B695-03951854FE8F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5538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5F4F66-D8A3-4144-83C1-7EBE10A18E68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05188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16FFFF-3E07-450E-A3FD-4311049BE5DC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49069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6CE96D-4192-4A1C-9D81-05411E403EA1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6451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A59B3-6F2C-4E73-9D03-3437382DD176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846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EE1A45-550C-44B0-84F3-08005975F329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4949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88D78F-3FF4-433D-8B70-960BDDB2BDCF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56671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776ED-D44E-4B9F-9B0E-78BEBCF0E7FD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3220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3AA74A-7E03-4081-ADA0-DD7EA849C934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364E-4762-49AE-98F2-58BBE0CB47C5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814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6940-4006-4D7E-B747-1467EA53D83D}" type="datetime1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710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C2563-0BFD-4336-9873-A602A88423D1}" type="datetime1">
              <a:rPr lang="ru-RU" smtClean="0"/>
              <a:t>19.12.2024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939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16B57-CC02-442E-89BB-2B2DA24EC494}" type="datetime1">
              <a:rPr lang="ru-RU" smtClean="0"/>
              <a:t>19.12.2024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666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1496E-CB4A-49D6-8DC7-314A1E0D3F36}" type="datetime1">
              <a:rPr lang="ru-RU" smtClean="0"/>
              <a:t>19.12.2024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767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10D53-2FD5-489F-B24D-A2A74117E7BD}" type="datetime1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18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A8FEF-6975-4FEC-BBD4-1807B3859607}" type="datetime1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498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450C5-CCD4-4A59-B0AB-23471DE51EBD}" type="datetime1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46BF9-EDD1-4E8C-B5A7-7F13829E58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44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6841206-A131-4E0E-8EC4-4077AA263F47}" type="datetime1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19.12.2024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12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1160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16619" y="849479"/>
            <a:ext cx="10158761" cy="2579521"/>
          </a:xfrm>
        </p:spPr>
        <p:txBody>
          <a:bodyPr>
            <a:normAutofit fontScale="90000"/>
          </a:bodyPr>
          <a:lstStyle/>
          <a:p>
            <a:r>
              <a:rPr lang="ru-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ТЕЛЕГРАМ БОТА НА 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ru-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ДЛЯ СРАВНЕНИЯ ПОГОДЫ И ПОИСКА ПОХОЖИХ ИЗОБРАЖЕНИЙ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746488" y="4337824"/>
            <a:ext cx="4995746" cy="2096430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 5.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группы Р.М. Плахотнюк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ст. преп. каф. ВТ и Э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И.А. Шмаков</a:t>
            </a:r>
          </a:p>
        </p:txBody>
      </p:sp>
    </p:spTree>
    <p:extLst>
      <p:ext uri="{BB962C8B-B14F-4D97-AF65-F5344CB8AC3E}">
        <p14:creationId xmlns:p14="http://schemas.microsoft.com/office/powerpoint/2010/main" val="3430844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8516" y="236132"/>
            <a:ext cx="5134135" cy="615176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half" idx="2"/>
          </p:nvPr>
        </p:nvSpPr>
        <p:spPr>
          <a:xfrm>
            <a:off x="463775" y="1455233"/>
            <a:ext cx="5810643" cy="270417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конфигурация: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Ноутбук: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Операционная система – Windows 10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x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64 22H2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BB71CD-709A-4FAA-6BD1-4F3F311CC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F80B31C-88F9-4E1C-A73C-7939FB46342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56025" y="1335297"/>
            <a:ext cx="6172200" cy="417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4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8516" y="236132"/>
            <a:ext cx="5134135" cy="615176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half" idx="2"/>
          </p:nvPr>
        </p:nvSpPr>
        <p:spPr>
          <a:xfrm>
            <a:off x="463775" y="1455233"/>
            <a:ext cx="5810643" cy="270417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Тестовая конфигурация: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Смартфон:</a:t>
            </a:r>
          </a:p>
          <a:p>
            <a: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Операционная система –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Android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11 RKQ1.200826.002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4BB71CD-709A-4FAA-6BD1-4F3F311CC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2F10668B-F921-4287-B62B-3ED976FE12EF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b="5594"/>
          <a:stretch/>
        </p:blipFill>
        <p:spPr bwMode="auto">
          <a:xfrm>
            <a:off x="6814713" y="372669"/>
            <a:ext cx="2909150" cy="61031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53173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24350" y="127775"/>
            <a:ext cx="3543300" cy="780586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5134" y="1457632"/>
            <a:ext cx="10881732" cy="4039916"/>
          </a:xfrm>
        </p:spPr>
        <p:txBody>
          <a:bodyPr/>
          <a:lstStyle/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Несколько ключевых аспектов, когда может потребоваться применение бота: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быть в курсе текущих погодных условий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интерес посмотреть на погоду в разных точках земного шара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планирования путешествий, мероприятий на открытом воздухе и других активностей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 похожих изображений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сбор статистики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C09455-5418-2B12-E9A9-B41B4F89F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566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55013" y="129833"/>
            <a:ext cx="3481969" cy="757646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2127" y="1545405"/>
            <a:ext cx="11367739" cy="5134179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1200"/>
              </a:spcBef>
              <a:spcAft>
                <a:spcPts val="2400"/>
              </a:spcAft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 создание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телеграм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-бота на Python 3, который выводит информацию о погоде, сравнивает влажность в нескольких городах и ищет похожие изображения по отправленной картинке.</a:t>
            </a:r>
          </a:p>
          <a:p>
            <a:pPr marL="714375" indent="-357188">
              <a:spcBef>
                <a:spcPts val="0"/>
              </a:spcBef>
              <a:spcAft>
                <a:spcPts val="600"/>
              </a:spcAft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Решаемые задачи:</a:t>
            </a:r>
          </a:p>
          <a:p>
            <a:pPr marL="714375" lvl="0" indent="-357188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Изучить существующие </a:t>
            </a:r>
            <a:r>
              <a:rPr lang="ru-RU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телеграм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-боты с аналогичным функционалом;</a:t>
            </a:r>
          </a:p>
          <a:p>
            <a:pPr marL="714375" lvl="0" indent="-357188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Изучить основные приемы работы с API для получения данных о погоде и поиска изображений;</a:t>
            </a:r>
          </a:p>
          <a:p>
            <a:pPr marL="714375" lvl="0" indent="-357188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Сформулировать перечень требований к боту;</a:t>
            </a:r>
          </a:p>
          <a:p>
            <a:pPr marL="714375" lvl="0" indent="-357188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</a:t>
            </a:r>
            <a:r>
              <a:rPr lang="ru-RU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телеграм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-бота в соответствии с требованиями;</a:t>
            </a:r>
          </a:p>
          <a:p>
            <a:pPr marL="714375" lvl="0" indent="-357188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Выполнить проверку работоспособности бота.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1C0AAA2-F22A-596F-B088-F5C835E51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14541"/>
            <a:ext cx="2743200" cy="365125"/>
          </a:xfrm>
        </p:spPr>
        <p:txBody>
          <a:bodyPr/>
          <a:lstStyle/>
          <a:p>
            <a:fld id="{0C046BF9-EDD1-4E8C-B5A7-7F13829E5811}" type="slidenum">
              <a:rPr lang="ru-RU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03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06295" y="253367"/>
            <a:ext cx="2379410" cy="584775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</a:p>
        </p:txBody>
      </p:sp>
      <p:sp>
        <p:nvSpPr>
          <p:cNvPr id="19" name="Текст 18"/>
          <p:cNvSpPr>
            <a:spLocks noGrp="1"/>
          </p:cNvSpPr>
          <p:nvPr>
            <p:ph type="body" sz="half" idx="2"/>
          </p:nvPr>
        </p:nvSpPr>
        <p:spPr>
          <a:xfrm>
            <a:off x="435676" y="2132788"/>
            <a:ext cx="5162235" cy="3866197"/>
          </a:xfrm>
        </p:spPr>
        <p:txBody>
          <a:bodyPr>
            <a:noAutofit/>
          </a:bodyPr>
          <a:lstStyle/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Назначение: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погоды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прогноз на неделю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404230" y="1381737"/>
            <a:ext cx="32532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Погода в мире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E124F36-F7BB-8B3A-6AE2-6936DC7F8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65E98AF1-A06E-4494-8A95-ABA328B9F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55" b="5942"/>
          <a:stretch/>
        </p:blipFill>
        <p:spPr>
          <a:xfrm>
            <a:off x="7172722" y="1180214"/>
            <a:ext cx="2193131" cy="4391246"/>
          </a:xfrm>
        </p:spPr>
      </p:pic>
    </p:spTree>
    <p:extLst>
      <p:ext uri="{BB962C8B-B14F-4D97-AF65-F5344CB8AC3E}">
        <p14:creationId xmlns:p14="http://schemas.microsoft.com/office/powerpoint/2010/main" val="3093088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 build="p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06295" y="251567"/>
            <a:ext cx="2379410" cy="584775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</a:p>
        </p:txBody>
      </p:sp>
      <p:sp>
        <p:nvSpPr>
          <p:cNvPr id="19" name="Текст 18"/>
          <p:cNvSpPr>
            <a:spLocks noGrp="1"/>
          </p:cNvSpPr>
          <p:nvPr>
            <p:ph type="body" sz="half" idx="2"/>
          </p:nvPr>
        </p:nvSpPr>
        <p:spPr>
          <a:xfrm>
            <a:off x="435676" y="2132788"/>
            <a:ext cx="5162235" cy="3866197"/>
          </a:xfrm>
        </p:spPr>
        <p:txBody>
          <a:bodyPr>
            <a:noAutofit/>
          </a:bodyPr>
          <a:lstStyle/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Назначение: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погоды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прогноз до месяца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карта пожаров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404230" y="1381737"/>
            <a:ext cx="32532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Погодник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E124F36-F7BB-8B3A-6AE2-6936DC7F8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C60D9E4F-0141-4B7F-8C8B-CD7234173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74"/>
          <a:stretch/>
        </p:blipFill>
        <p:spPr>
          <a:xfrm>
            <a:off x="7172722" y="1190847"/>
            <a:ext cx="2193131" cy="467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42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 build="p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094435" y="93958"/>
            <a:ext cx="8003129" cy="823913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языка программирования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475708" y="1377538"/>
            <a:ext cx="2490516" cy="587704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sz="half" idx="2"/>
          </p:nvPr>
        </p:nvSpPr>
        <p:spPr>
          <a:xfrm>
            <a:off x="520312" y="1866302"/>
            <a:ext cx="5651887" cy="3927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наличия богатой стандартной библиотеки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широкая поддержка фреймворков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3"/>
          </p:nvPr>
        </p:nvSpPr>
        <p:spPr>
          <a:xfrm>
            <a:off x="6428678" y="1469927"/>
            <a:ext cx="3863898" cy="487343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Объект 8"/>
          <p:cNvSpPr>
            <a:spLocks noGrp="1"/>
          </p:cNvSpPr>
          <p:nvPr>
            <p:ph sz="quarter" idx="4"/>
          </p:nvPr>
        </p:nvSpPr>
        <p:spPr>
          <a:xfrm>
            <a:off x="6428678" y="1866301"/>
            <a:ext cx="5369312" cy="4434137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отсутствия аналогичных библиотек и фреймворков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 прописывать многие функции вручную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79AB31-42BB-E839-3247-D3E8ADA1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350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7" grpId="0" build="p"/>
      <p:bldP spid="8" grpId="0" build="p"/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83888" y="122664"/>
            <a:ext cx="9824224" cy="823913"/>
          </a:xfrm>
        </p:spPr>
        <p:txBody>
          <a:bodyPr>
            <a:normAutofit fontScale="90000"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Функциональные требования к приложению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1655" y="1461204"/>
            <a:ext cx="9991493" cy="5620215"/>
          </a:xfrm>
        </p:spPr>
        <p:txBody>
          <a:bodyPr>
            <a:no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и вывод информации о погоде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влажности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 похожих изображений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 с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Обработка команд и сообщений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D1EA364A-906B-B81C-0DD3-9E0EC3BA9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4714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32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83888" y="122664"/>
            <a:ext cx="9824224" cy="823913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Технические требования к приложению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1655" y="1461204"/>
            <a:ext cx="9991493" cy="5620215"/>
          </a:xfrm>
        </p:spPr>
        <p:txBody>
          <a:bodyPr>
            <a:no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консольного типа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Портативность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запуска на любом устройстве с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D1EA364A-906B-B81C-0DD3-9E0EC3BA9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4714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515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051760" y="166121"/>
            <a:ext cx="10088479" cy="707857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(блок-схема) приложения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5775A6-83C0-1258-A8D4-A110076D1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ru-RU" sz="2400" b="0" i="0" u="none" strike="noStrike" kern="1200" cap="none" spc="0" normalizeH="0" baseline="0" noProof="1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ru-RU" sz="2400" b="0" i="0" u="none" strike="noStrike" kern="1200" cap="none" spc="0" normalizeH="0" baseline="0" noProof="1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D3540B25-CCEA-4E48-808D-4FB14312A58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362" y="1137424"/>
            <a:ext cx="7981276" cy="5727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4029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</TotalTime>
  <Words>281</Words>
  <Application>Microsoft Office PowerPoint</Application>
  <PresentationFormat>Широкоэкранный</PresentationFormat>
  <Paragraphs>66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Times New Roman</vt:lpstr>
      <vt:lpstr>Тема Office</vt:lpstr>
      <vt:lpstr>1_Тема Office</vt:lpstr>
      <vt:lpstr>РАЗРАБОТКА ТЕЛЕГРАМ БОТА НА PYTHON 3 ДЛЯ СРАВНЕНИЯ ПОГОДЫ И ПОИСКА ПОХОЖИХ ИЗОБРАЖЕНИЙ</vt:lpstr>
      <vt:lpstr>Актуальность</vt:lpstr>
      <vt:lpstr>Цель и задачи</vt:lpstr>
      <vt:lpstr>Аналоги</vt:lpstr>
      <vt:lpstr>Аналоги</vt:lpstr>
      <vt:lpstr>Выбор языка программирования</vt:lpstr>
      <vt:lpstr>Функциональные требования к приложению</vt:lpstr>
      <vt:lpstr>Технические требования к приложению</vt:lpstr>
      <vt:lpstr>Структура (блок-схема) приложения</vt:lpstr>
      <vt:lpstr>Результат работы</vt:lpstr>
      <vt:lpstr>Результат работы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ПРОГРАММНОГО ПРИЛОЖЕНИЯ НА ТЕМУ ВЫВОД СВЕДЕНИЙ О ЖЕСТКИХ ДИСКАХ</dc:title>
  <dc:creator>Роман</dc:creator>
  <cp:lastModifiedBy>nehalemov</cp:lastModifiedBy>
  <cp:revision>24</cp:revision>
  <dcterms:created xsi:type="dcterms:W3CDTF">2023-06-15T00:05:44Z</dcterms:created>
  <dcterms:modified xsi:type="dcterms:W3CDTF">2024-12-19T13:15:30Z</dcterms:modified>
</cp:coreProperties>
</file>

<file path=docProps/thumbnail.jpeg>
</file>